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02"/>
  </p:normalViewPr>
  <p:slideViewPr>
    <p:cSldViewPr snapToGrid="0">
      <p:cViewPr varScale="1">
        <p:scale>
          <a:sx n="115" d="100"/>
          <a:sy n="115" d="100"/>
        </p:scale>
        <p:origin x="10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10AF0-683E-C674-735E-76F218016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C05A68-EDC2-EF9F-9815-46B3E501B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3C56F-632F-0766-ADDC-D51991E2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0F7-C55A-C847-AC0C-3D83A361EBF1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1F318-787F-4446-ABF9-5E63A26DC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912DB-4E50-FBD6-E113-AB714B84F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CDAF-2818-7B40-8604-04C02F69A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5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B1683-C102-3885-F3E8-1B5EC507A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9D784A-073A-2FE5-4619-518BD8477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8D2C3-21B3-16BD-2E19-0C3D1D7AD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0F7-C55A-C847-AC0C-3D83A361EBF1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B40A4-71F8-71F2-3E4A-87FCC0B6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D5DE5-72B2-9AF9-36D2-B2C25941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CDAF-2818-7B40-8604-04C02F69A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0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1400D6-97C2-F383-5CDB-4056EB046B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4151D-EF2E-FC62-03C7-E68129DEB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000B2-E680-6599-559C-DA21B529C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0F7-C55A-C847-AC0C-3D83A361EBF1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63FF2-A8EC-3F59-73CC-38A01DE0B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EBC04-4A1D-475F-A848-3EC24653C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CDAF-2818-7B40-8604-04C02F69A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4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814F6-7BF0-D3DE-D7C8-345ADCA7F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3D727-ECC1-B2B0-BA26-54FA2B7B2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15756-4809-6F72-003B-C778A61E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0F7-C55A-C847-AC0C-3D83A361EBF1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5DDFD-127F-5B60-C992-0154FACE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C3249-D8D9-2A01-9DE5-049FD2A7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CDAF-2818-7B40-8604-04C02F69A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8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98A4D-147C-ED00-353F-89BCD4C0B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81DB8-147D-5B49-8DD4-5AA693004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55266-5A5D-9D1B-FD96-27ACF046B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0F7-C55A-C847-AC0C-3D83A361EBF1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BC118-F833-9C8A-5DDD-E70619662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DA324-24B1-497F-351C-E693A128E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CDAF-2818-7B40-8604-04C02F69A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9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AC3F6-48A0-4D18-1221-DD6A0A407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F377C-5D34-BB21-6113-8503FF3BB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6D683E-FD94-A4B3-8B22-378C85297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CC1EB-7369-8B71-CE90-9F209B921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0F7-C55A-C847-AC0C-3D83A361EBF1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F7803-A5B9-2E49-69CE-B1C9CA22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CEA9D-4EE1-54D7-7A49-8238D63D7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CDAF-2818-7B40-8604-04C02F69A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5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EC60B-B6BE-87FC-354F-003AEEAAF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A8F5A-8A92-754C-3FD7-794CE2A02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8774A-BA5E-EA6E-03F1-D05A5F32A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989BF1-CEE2-A38D-9B69-DA9A80F7A9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8E487-3F7D-6EB1-F059-10C339BB7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7A202A-3FD5-21EB-FC27-C4CFE86C6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0F7-C55A-C847-AC0C-3D83A361EBF1}" type="datetimeFigureOut">
              <a:rPr lang="en-US" smtClean="0"/>
              <a:t>4/25/23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0C0FAC-091F-7EAC-CD22-2CE947145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B808B-941E-0E55-FD70-B53C26F6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CDAF-2818-7B40-8604-04C02F69A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3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7157E-5966-1BE9-B27B-6786B04AE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939A7-89CB-6275-4C8E-D1DEF74EA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0F7-C55A-C847-AC0C-3D83A361EBF1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173B5-65F8-57FE-61C5-7EBC37E0C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42DC1-4B47-3E00-5882-F7F029C4F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CDAF-2818-7B40-8604-04C02F69A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2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0E9BDC-16E7-E596-8DF1-C1A345540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0F7-C55A-C847-AC0C-3D83A361EBF1}" type="datetimeFigureOut">
              <a:rPr lang="en-US" smtClean="0"/>
              <a:t>4/25/23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503953-5311-BDB0-99D4-7E7E067ED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BA77D-9BE2-B5EE-7F07-ADF7184D2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CDAF-2818-7B40-8604-04C02F69A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0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6937A-55D9-2A47-B918-4F5318C9C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95A8D-C50B-1F58-B2FA-549CF516C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65A57-1C42-6583-91CE-B0B95EE38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73295-8DA3-E9ED-02BF-53DD014C6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0F7-C55A-C847-AC0C-3D83A361EBF1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10A62-AF62-0D96-98AB-ABFB8D0E2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22F99-1B06-A81E-9ECF-81C8467A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CDAF-2818-7B40-8604-04C02F69A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5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8E543-4A01-231F-AA9D-604E3FCD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7762AC-6676-A641-749B-810783CB3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D7CA3-071A-4485-4892-042202A8F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0A826-B06B-F91D-3239-A1801912C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0F7-C55A-C847-AC0C-3D83A361EBF1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679F2-11E7-B800-20DB-DD8680338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232FE-47ED-48CA-F609-99386372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CDAF-2818-7B40-8604-04C02F69A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2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AC774B-9283-8C69-6B7C-41BB15DE7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86506-86CD-A61D-CD04-AB2A1D77B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1F62F-CA8E-9C6A-6CA3-9A9A0D20DB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C10F7-C55A-C847-AC0C-3D83A361EBF1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9CC12-109F-AC87-774F-18C5A5589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7E06F-1B08-27A0-9569-3FF6B7B5C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9CDAF-2818-7B40-8604-04C02F69A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5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6098EC-2A29-0C30-CB5D-6A0EB0D91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67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JUWEL MAHMUD</dc:creator>
  <cp:lastModifiedBy>JUWEL MAHMUD</cp:lastModifiedBy>
  <cp:revision>1</cp:revision>
  <dcterms:created xsi:type="dcterms:W3CDTF">2023-04-25T15:00:58Z</dcterms:created>
  <dcterms:modified xsi:type="dcterms:W3CDTF">2023-04-25T15:02:20Z</dcterms:modified>
</cp:coreProperties>
</file>